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0058400" cy="7772400"/>
  <p:notesSz cx="6858000" cy="9144000"/>
  <p:defaultTextStyle>
    <a:defPPr>
      <a:defRPr lang="en-US"/>
    </a:defPPr>
    <a:lvl1pPr marL="0" algn="l" defTabSz="50944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9447" algn="l" defTabSz="50944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18893" algn="l" defTabSz="50944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28340" algn="l" defTabSz="50944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37786" algn="l" defTabSz="50944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47233" algn="l" defTabSz="50944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56679" algn="l" defTabSz="50944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66126" algn="l" defTabSz="50944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75572" algn="l" defTabSz="509447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448">
          <p15:clr>
            <a:srgbClr val="A4A3A4"/>
          </p15:clr>
        </p15:guide>
        <p15:guide id="2" pos="31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3" d="100"/>
          <a:sy n="63" d="100"/>
        </p:scale>
        <p:origin x="1596" y="66"/>
      </p:cViewPr>
      <p:guideLst>
        <p:guide orient="horz" pos="2448"/>
        <p:guide pos="3168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4380" y="2414483"/>
            <a:ext cx="8549640" cy="166602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8760" y="4404360"/>
            <a:ext cx="7040880" cy="19862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094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88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83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377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472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566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661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755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664-1AAA-DB46-BD8F-2A6D8D8902DD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69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664-1AAA-DB46-BD8F-2A6D8D8902DD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52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92340" y="311257"/>
            <a:ext cx="2263140" cy="66317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920" y="311257"/>
            <a:ext cx="6621780" cy="66317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664-1AAA-DB46-BD8F-2A6D8D8902DD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219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664-1AAA-DB46-BD8F-2A6D8D8902DD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073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4544" y="4994487"/>
            <a:ext cx="8549640" cy="1543685"/>
          </a:xfrm>
        </p:spPr>
        <p:txBody>
          <a:bodyPr anchor="t"/>
          <a:lstStyle>
            <a:lvl1pPr algn="l">
              <a:defRPr sz="45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4544" y="3294275"/>
            <a:ext cx="8549640" cy="1700212"/>
          </a:xfrm>
        </p:spPr>
        <p:txBody>
          <a:bodyPr anchor="b"/>
          <a:lstStyle>
            <a:lvl1pPr marL="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509447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101889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283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20377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54723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305667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5661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407557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664-1AAA-DB46-BD8F-2A6D8D8902DD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538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920" y="1813561"/>
            <a:ext cx="4442460" cy="5129425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3020" y="1813561"/>
            <a:ext cx="4442460" cy="5129425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664-1AAA-DB46-BD8F-2A6D8D8902DD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382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1739795"/>
            <a:ext cx="4444207" cy="725064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09447" indent="0">
              <a:buNone/>
              <a:defRPr sz="2200" b="1"/>
            </a:lvl2pPr>
            <a:lvl3pPr marL="1018893" indent="0">
              <a:buNone/>
              <a:defRPr sz="2000" b="1"/>
            </a:lvl3pPr>
            <a:lvl4pPr marL="1528340" indent="0">
              <a:buNone/>
              <a:defRPr sz="1800" b="1"/>
            </a:lvl4pPr>
            <a:lvl5pPr marL="2037786" indent="0">
              <a:buNone/>
              <a:defRPr sz="1800" b="1"/>
            </a:lvl5pPr>
            <a:lvl6pPr marL="2547233" indent="0">
              <a:buNone/>
              <a:defRPr sz="1800" b="1"/>
            </a:lvl6pPr>
            <a:lvl7pPr marL="3056679" indent="0">
              <a:buNone/>
              <a:defRPr sz="1800" b="1"/>
            </a:lvl7pPr>
            <a:lvl8pPr marL="3566126" indent="0">
              <a:buNone/>
              <a:defRPr sz="1800" b="1"/>
            </a:lvl8pPr>
            <a:lvl9pPr marL="4075572" indent="0">
              <a:buNone/>
              <a:defRPr sz="1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2920" y="2464858"/>
            <a:ext cx="4444207" cy="4478127"/>
          </a:xfrm>
        </p:spPr>
        <p:txBody>
          <a:bodyPr/>
          <a:lstStyle>
            <a:lvl1pPr>
              <a:defRPr sz="27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09528" y="1739795"/>
            <a:ext cx="4445953" cy="725064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09447" indent="0">
              <a:buNone/>
              <a:defRPr sz="2200" b="1"/>
            </a:lvl2pPr>
            <a:lvl3pPr marL="1018893" indent="0">
              <a:buNone/>
              <a:defRPr sz="2000" b="1"/>
            </a:lvl3pPr>
            <a:lvl4pPr marL="1528340" indent="0">
              <a:buNone/>
              <a:defRPr sz="1800" b="1"/>
            </a:lvl4pPr>
            <a:lvl5pPr marL="2037786" indent="0">
              <a:buNone/>
              <a:defRPr sz="1800" b="1"/>
            </a:lvl5pPr>
            <a:lvl6pPr marL="2547233" indent="0">
              <a:buNone/>
              <a:defRPr sz="1800" b="1"/>
            </a:lvl6pPr>
            <a:lvl7pPr marL="3056679" indent="0">
              <a:buNone/>
              <a:defRPr sz="1800" b="1"/>
            </a:lvl7pPr>
            <a:lvl8pPr marL="3566126" indent="0">
              <a:buNone/>
              <a:defRPr sz="1800" b="1"/>
            </a:lvl8pPr>
            <a:lvl9pPr marL="4075572" indent="0">
              <a:buNone/>
              <a:defRPr sz="18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09528" y="2464858"/>
            <a:ext cx="4445953" cy="4478127"/>
          </a:xfrm>
        </p:spPr>
        <p:txBody>
          <a:bodyPr/>
          <a:lstStyle>
            <a:lvl1pPr>
              <a:defRPr sz="27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664-1AAA-DB46-BD8F-2A6D8D8902DD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117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664-1AAA-DB46-BD8F-2A6D8D8902DD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392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664-1AAA-DB46-BD8F-2A6D8D8902DD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894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1" y="309457"/>
            <a:ext cx="3309144" cy="1316990"/>
          </a:xfr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2555" y="309457"/>
            <a:ext cx="5622925" cy="6633528"/>
          </a:xfrm>
        </p:spPr>
        <p:txBody>
          <a:bodyPr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2921" y="1626447"/>
            <a:ext cx="3309144" cy="5316538"/>
          </a:xfrm>
        </p:spPr>
        <p:txBody>
          <a:bodyPr/>
          <a:lstStyle>
            <a:lvl1pPr marL="0" indent="0">
              <a:buNone/>
              <a:defRPr sz="1600"/>
            </a:lvl1pPr>
            <a:lvl2pPr marL="509447" indent="0">
              <a:buNone/>
              <a:defRPr sz="1300"/>
            </a:lvl2pPr>
            <a:lvl3pPr marL="1018893" indent="0">
              <a:buNone/>
              <a:defRPr sz="1100"/>
            </a:lvl3pPr>
            <a:lvl4pPr marL="1528340" indent="0">
              <a:buNone/>
              <a:defRPr sz="1000"/>
            </a:lvl4pPr>
            <a:lvl5pPr marL="2037786" indent="0">
              <a:buNone/>
              <a:defRPr sz="1000"/>
            </a:lvl5pPr>
            <a:lvl6pPr marL="2547233" indent="0">
              <a:buNone/>
              <a:defRPr sz="1000"/>
            </a:lvl6pPr>
            <a:lvl7pPr marL="3056679" indent="0">
              <a:buNone/>
              <a:defRPr sz="1000"/>
            </a:lvl7pPr>
            <a:lvl8pPr marL="3566126" indent="0">
              <a:buNone/>
              <a:defRPr sz="1000"/>
            </a:lvl8pPr>
            <a:lvl9pPr marL="4075572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664-1AAA-DB46-BD8F-2A6D8D8902DD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040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1517" y="5440680"/>
            <a:ext cx="6035040" cy="642303"/>
          </a:xfrm>
        </p:spPr>
        <p:txBody>
          <a:bodyPr anchor="b"/>
          <a:lstStyle>
            <a:lvl1pPr algn="l">
              <a:defRPr sz="22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1517" y="694478"/>
            <a:ext cx="6035040" cy="4663440"/>
          </a:xfrm>
        </p:spPr>
        <p:txBody>
          <a:bodyPr/>
          <a:lstStyle>
            <a:lvl1pPr marL="0" indent="0">
              <a:buNone/>
              <a:defRPr sz="3600"/>
            </a:lvl1pPr>
            <a:lvl2pPr marL="509447" indent="0">
              <a:buNone/>
              <a:defRPr sz="3100"/>
            </a:lvl2pPr>
            <a:lvl3pPr marL="1018893" indent="0">
              <a:buNone/>
              <a:defRPr sz="2700"/>
            </a:lvl3pPr>
            <a:lvl4pPr marL="1528340" indent="0">
              <a:buNone/>
              <a:defRPr sz="2200"/>
            </a:lvl4pPr>
            <a:lvl5pPr marL="2037786" indent="0">
              <a:buNone/>
              <a:defRPr sz="2200"/>
            </a:lvl5pPr>
            <a:lvl6pPr marL="2547233" indent="0">
              <a:buNone/>
              <a:defRPr sz="2200"/>
            </a:lvl6pPr>
            <a:lvl7pPr marL="3056679" indent="0">
              <a:buNone/>
              <a:defRPr sz="2200"/>
            </a:lvl7pPr>
            <a:lvl8pPr marL="3566126" indent="0">
              <a:buNone/>
              <a:defRPr sz="2200"/>
            </a:lvl8pPr>
            <a:lvl9pPr marL="4075572" indent="0">
              <a:buNone/>
              <a:defRPr sz="2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1517" y="6082983"/>
            <a:ext cx="6035040" cy="912177"/>
          </a:xfrm>
        </p:spPr>
        <p:txBody>
          <a:bodyPr/>
          <a:lstStyle>
            <a:lvl1pPr marL="0" indent="0">
              <a:buNone/>
              <a:defRPr sz="1600"/>
            </a:lvl1pPr>
            <a:lvl2pPr marL="509447" indent="0">
              <a:buNone/>
              <a:defRPr sz="1300"/>
            </a:lvl2pPr>
            <a:lvl3pPr marL="1018893" indent="0">
              <a:buNone/>
              <a:defRPr sz="1100"/>
            </a:lvl3pPr>
            <a:lvl4pPr marL="1528340" indent="0">
              <a:buNone/>
              <a:defRPr sz="1000"/>
            </a:lvl4pPr>
            <a:lvl5pPr marL="2037786" indent="0">
              <a:buNone/>
              <a:defRPr sz="1000"/>
            </a:lvl5pPr>
            <a:lvl6pPr marL="2547233" indent="0">
              <a:buNone/>
              <a:defRPr sz="1000"/>
            </a:lvl6pPr>
            <a:lvl7pPr marL="3056679" indent="0">
              <a:buNone/>
              <a:defRPr sz="1000"/>
            </a:lvl7pPr>
            <a:lvl8pPr marL="3566126" indent="0">
              <a:buNone/>
              <a:defRPr sz="1000"/>
            </a:lvl8pPr>
            <a:lvl9pPr marL="4075572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664-1AAA-DB46-BD8F-2A6D8D8902DD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757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920" y="311257"/>
            <a:ext cx="9052560" cy="1295400"/>
          </a:xfrm>
          <a:prstGeom prst="rect">
            <a:avLst/>
          </a:prstGeom>
        </p:spPr>
        <p:txBody>
          <a:bodyPr vert="horz" lIns="101889" tIns="50945" rIns="101889" bIns="50945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920" y="1813561"/>
            <a:ext cx="9052560" cy="5129425"/>
          </a:xfrm>
          <a:prstGeom prst="rect">
            <a:avLst/>
          </a:prstGeom>
        </p:spPr>
        <p:txBody>
          <a:bodyPr vert="horz" lIns="101889" tIns="50945" rIns="101889" bIns="50945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920" y="7203864"/>
            <a:ext cx="2346960" cy="413808"/>
          </a:xfrm>
          <a:prstGeom prst="rect">
            <a:avLst/>
          </a:prstGeom>
        </p:spPr>
        <p:txBody>
          <a:bodyPr vert="horz" lIns="101889" tIns="50945" rIns="101889" bIns="50945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17C664-1AAA-DB46-BD8F-2A6D8D8902DD}" type="datetimeFigureOut">
              <a:rPr lang="en-US" smtClean="0"/>
              <a:t>2/10/2021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36620" y="7203864"/>
            <a:ext cx="3185160" cy="413808"/>
          </a:xfrm>
          <a:prstGeom prst="rect">
            <a:avLst/>
          </a:prstGeom>
        </p:spPr>
        <p:txBody>
          <a:bodyPr vert="horz" lIns="101889" tIns="50945" rIns="101889" bIns="50945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08520" y="7203864"/>
            <a:ext cx="2346960" cy="413808"/>
          </a:xfrm>
          <a:prstGeom prst="rect">
            <a:avLst/>
          </a:prstGeom>
        </p:spPr>
        <p:txBody>
          <a:bodyPr vert="horz" lIns="101889" tIns="50945" rIns="101889" bIns="50945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576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09447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82085" indent="-382085" algn="l" defTabSz="509447" rtl="0" eaLnBrk="1" latinLnBrk="0" hangingPunct="1">
        <a:spcBef>
          <a:spcPct val="20000"/>
        </a:spcBef>
        <a:buFont typeface="Arial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27851" indent="-318404" algn="l" defTabSz="509447" rtl="0" eaLnBrk="1" latinLnBrk="0" hangingPunct="1">
        <a:spcBef>
          <a:spcPct val="20000"/>
        </a:spcBef>
        <a:buFont typeface="Arial"/>
        <a:buChar char="–"/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273616" indent="-254723" algn="l" defTabSz="509447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783063" indent="-254723" algn="l" defTabSz="509447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92510" indent="-254723" algn="l" defTabSz="509447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801956" indent="-254723" algn="l" defTabSz="509447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11403" indent="-254723" algn="l" defTabSz="509447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20849" indent="-254723" algn="l" defTabSz="509447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30296" indent="-254723" algn="l" defTabSz="509447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0944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9447" algn="l" defTabSz="50944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8893" algn="l" defTabSz="50944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8340" algn="l" defTabSz="50944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7786" algn="l" defTabSz="50944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7233" algn="l" defTabSz="50944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56679" algn="l" defTabSz="50944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66126" algn="l" defTabSz="50944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75572" algn="l" defTabSz="50944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29374" y="318009"/>
            <a:ext cx="7536694" cy="1046441"/>
          </a:xfrm>
          <a:prstGeom prst="rect">
            <a:avLst/>
          </a:prstGeom>
          <a:noFill/>
        </p:spPr>
        <p:txBody>
          <a:bodyPr wrap="square" lIns="101889" tIns="50945" rIns="101889" bIns="50945" rtlCol="0">
            <a:spAutoFit/>
          </a:bodyPr>
          <a:lstStyle/>
          <a:p>
            <a:pPr algn="ctr"/>
            <a:r>
              <a:rPr lang="en-US" b="1" dirty="0"/>
              <a:t>ARCHEOLOGY AND QUARRIES ON ST.CLEMENT,CROATIA</a:t>
            </a:r>
          </a:p>
          <a:p>
            <a:pPr algn="ctr"/>
            <a:r>
              <a:rPr lang="en-US" dirty="0"/>
              <a:t>Laura Thompson-Woodland, University of St. Thomas</a:t>
            </a:r>
          </a:p>
          <a:p>
            <a:pPr algn="ctr"/>
            <a:endParaRPr lang="en-US" b="1" dirty="0"/>
          </a:p>
        </p:txBody>
      </p:sp>
      <p:pic>
        <p:nvPicPr>
          <p:cNvPr id="8" name="Picture 7" descr="PointsofInteres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5748" y="949729"/>
            <a:ext cx="4317977" cy="3437726"/>
          </a:xfrm>
          <a:prstGeom prst="rect">
            <a:avLst/>
          </a:prstGeom>
        </p:spPr>
      </p:pic>
      <p:pic>
        <p:nvPicPr>
          <p:cNvPr id="12" name="Picture 11" descr="Quarry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7468" y="1135552"/>
            <a:ext cx="2879050" cy="2224721"/>
          </a:xfrm>
          <a:prstGeom prst="rect">
            <a:avLst/>
          </a:prstGeom>
        </p:spPr>
      </p:pic>
      <p:pic>
        <p:nvPicPr>
          <p:cNvPr id="15" name="Picture 14" descr="Soline 2011-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6987" y="5105400"/>
            <a:ext cx="3451413" cy="26670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562850" y="3550775"/>
            <a:ext cx="2409825" cy="13032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lIns="101889" tIns="50945" rIns="101889" bIns="50945" rtlCol="0">
            <a:spAutoFit/>
          </a:bodyPr>
          <a:lstStyle/>
          <a:p>
            <a:r>
              <a:rPr lang="en-US" sz="1300" dirty="0"/>
              <a:t>Building stone for the villa came from a quarry in the neighboring bay. The Romans started</a:t>
            </a:r>
          </a:p>
          <a:p>
            <a:r>
              <a:rPr lang="en-US" sz="1300" dirty="0"/>
              <a:t>quarrying limestone at the top of the rock and worked their way down to the ground.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78" y="1090295"/>
            <a:ext cx="2517182" cy="324161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482706"/>
            <a:ext cx="5284700" cy="308014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7666" y="4331905"/>
            <a:ext cx="3105722" cy="202989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200650" y="6387405"/>
            <a:ext cx="1962150" cy="138499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/>
              <a:t>The island is located in the Adriatic Sea and was important to connecting the Mediterranean area through trade in the Greco-Roman period.</a:t>
            </a:r>
          </a:p>
        </p:txBody>
      </p:sp>
    </p:spTree>
    <p:extLst>
      <p:ext uri="{BB962C8B-B14F-4D97-AF65-F5344CB8AC3E}">
        <p14:creationId xmlns:p14="http://schemas.microsoft.com/office/powerpoint/2010/main" val="360429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74</Words>
  <Application>Microsoft Office PowerPoint</Application>
  <PresentationFormat>Custom</PresentationFormat>
  <Paragraphs>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Theme</vt:lpstr>
      <vt:lpstr>PowerPoint Presentation</vt:lpstr>
    </vt:vector>
  </TitlesOfParts>
  <Company>UST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Ivancica Schrunk</dc:creator>
  <cp:lastModifiedBy>Luca Comba</cp:lastModifiedBy>
  <cp:revision>16</cp:revision>
  <dcterms:created xsi:type="dcterms:W3CDTF">2011-09-26T15:54:18Z</dcterms:created>
  <dcterms:modified xsi:type="dcterms:W3CDTF">2021-02-11T03:36:45Z</dcterms:modified>
</cp:coreProperties>
</file>

<file path=docProps/thumbnail.jpeg>
</file>